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10" autoAdjust="0"/>
    <p:restoredTop sz="94660"/>
  </p:normalViewPr>
  <p:slideViewPr>
    <p:cSldViewPr snapToGrid="0">
      <p:cViewPr varScale="1">
        <p:scale>
          <a:sx n="223" d="100"/>
          <a:sy n="223" d="100"/>
        </p:scale>
        <p:origin x="31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juhtslaidi alapealkirja laadi redigeerimiseks</a:t>
            </a:r>
            <a:endParaRPr lang="en-GB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84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10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33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77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12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19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35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53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95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Muutke pealkirja laadi</a:t>
            </a:r>
            <a:endParaRPr lang="en-GB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EECE3-3011-408E-80E1-A1CCD0313CE0}" type="datetimeFigureOut">
              <a:rPr lang="en-GB" smtClean="0"/>
              <a:t>19/08/2023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AFAAE-FC6D-49B1-8592-A546D6392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53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ealkiri 7">
            <a:extLst>
              <a:ext uri="{FF2B5EF4-FFF2-40B4-BE49-F238E27FC236}">
                <a16:creationId xmlns:a16="http://schemas.microsoft.com/office/drawing/2014/main" id="{1E2A116F-E753-7B6A-9A43-21F7F432FD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Presentation title</a:t>
            </a:r>
          </a:p>
        </p:txBody>
      </p:sp>
      <p:sp>
        <p:nvSpPr>
          <p:cNvPr id="9" name="Sisu kohatäide 8">
            <a:extLst>
              <a:ext uri="{FF2B5EF4-FFF2-40B4-BE49-F238E27FC236}">
                <a16:creationId xmlns:a16="http://schemas.microsoft.com/office/drawing/2014/main" id="{C25ED193-3815-E8D7-15F5-5E4184F9EB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122837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91A81-5482-1788-CD9C-B9090E72E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74D3D-B644-C4E2-0124-CF85A9E40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4321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3F976A-DF2A-7D27-4390-DEFE03061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7D748FA-E66A-061C-1401-3D6E27EFF8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786C61B-DC2A-BF88-CC83-E2D097618B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3B02FF1-CAC4-9D00-CD79-BE9AFAFB98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7BB4118-01D1-C3D7-9720-CE87E521449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46795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A438B-7F24-EC03-13AA-A5065222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9540B-D61C-671B-97F7-3FB581CCF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2121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8997C-1B4F-B2F4-7062-ACA5FAFE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D10D-D392-9F38-2E09-8BB89E47E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0869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318A4-C167-AF67-90A9-A5CCDE5D8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3E390-57BB-DE73-E1D0-B8F67098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7118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3015D-9AFC-5B0F-6A69-AFAF52FE4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6751D-554E-C54A-CE1F-2DBB82E3B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029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DB602-8C30-895A-0DFB-914FF91F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99DEA-2126-DBD2-A7B3-7697EAC56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56500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</Words>
  <Application>Microsoft Macintosh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Office'i kujundus</vt:lpstr>
      <vt:lpstr>Presentation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 TY Kliinikum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Juri Karjagin</dc:creator>
  <cp:lastModifiedBy>Juri Karjagin</cp:lastModifiedBy>
  <cp:revision>3</cp:revision>
  <dcterms:created xsi:type="dcterms:W3CDTF">2023-01-20T12:41:18Z</dcterms:created>
  <dcterms:modified xsi:type="dcterms:W3CDTF">2023-08-19T16:23:27Z</dcterms:modified>
</cp:coreProperties>
</file>